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3"/>
  </p:sldMasterIdLst>
  <p:sldIdLst>
    <p:sldId id="416" r:id="rId4"/>
    <p:sldId id="414" r:id="rId5"/>
  </p:sldIdLst>
  <p:sldSz cx="9144000" cy="6858000" type="screen4x3"/>
  <p:notesSz cx="6858000" cy="9144000"/>
  <p:embeddedFontLst>
    <p:embeddedFont>
      <p:font typeface="微软雅黑" panose="020B0503020204020204" pitchFamily="34" charset="-122"/>
      <p:regular r:id="rId9"/>
    </p:embeddedFont>
    <p:embeddedFont>
      <p:font typeface="方正大黑简体" panose="02000000000000000000" charset="-122"/>
      <p:regular r:id="rId1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427F"/>
    <a:srgbClr val="8F4280"/>
    <a:srgbClr val="8F4281"/>
    <a:srgbClr val="7B2F85"/>
    <a:srgbClr val="A6417A"/>
    <a:srgbClr val="C3A58A"/>
    <a:srgbClr val="BA8885"/>
    <a:srgbClr val="C6A88C"/>
    <a:srgbClr val="FFFFFF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1397" y="528"/>
      </p:cViewPr>
      <p:guideLst>
        <p:guide orient="horz" pos="2203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font" Target="fonts/font1.fntdata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0" Type="http://schemas.openxmlformats.org/officeDocument/2006/relationships/font" Target="fonts/font2.fntdata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1501234"/>
            <a:ext cx="7349400" cy="257066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4109407"/>
            <a:ext cx="7349400" cy="1472552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456248" y="1177925"/>
            <a:ext cx="8229600" cy="468376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99100" y="2484256"/>
            <a:ext cx="7349400" cy="1018905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899100" y="3560767"/>
            <a:ext cx="7349400" cy="471648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1103762"/>
            <a:ext cx="8226900" cy="70567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248" y="1749425"/>
            <a:ext cx="8226743" cy="42418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354568" y="299177"/>
            <a:ext cx="186348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 b="1" dirty="0">
                <a:solidFill>
                  <a:schemeClr val="bg1"/>
                </a:solidFill>
              </a:rPr>
              <a:t>演示文件标题</a:t>
            </a:r>
            <a:endParaRPr lang="zh-CN" altLang="en-US" sz="21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797"/>
            <a:ext cx="5826600" cy="766879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675"/>
            <a:ext cx="5826600" cy="867689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1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8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0585" y="1073282"/>
            <a:ext cx="8226900" cy="70567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44818" y="1912620"/>
            <a:ext cx="3882390" cy="4070985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2981" y="1912620"/>
            <a:ext cx="3882390" cy="4070985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1096142"/>
            <a:ext cx="8226900" cy="70567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917028"/>
            <a:ext cx="4006800" cy="38164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248" y="2341880"/>
            <a:ext cx="4006691" cy="371094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909555"/>
            <a:ext cx="4006800" cy="38164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775" y="2341880"/>
            <a:ext cx="4006691" cy="371094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1134242"/>
            <a:ext cx="8226900" cy="70567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997320"/>
            <a:ext cx="3924808" cy="460847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997320"/>
            <a:ext cx="3920400" cy="460847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1050422"/>
            <a:ext cx="8226900" cy="70567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98" y="1249680"/>
            <a:ext cx="782955" cy="451231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1249680"/>
            <a:ext cx="6877050" cy="451231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26.xml"/><Relationship Id="rId17" Type="http://schemas.openxmlformats.org/officeDocument/2006/relationships/image" Target="../media/image1.svg"/><Relationship Id="rId16" Type="http://schemas.openxmlformats.org/officeDocument/2006/relationships/image" Target="../media/image2.png"/><Relationship Id="rId15" Type="http://schemas.openxmlformats.org/officeDocument/2006/relationships/image" Target="../media/image1.jpeg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1164722"/>
            <a:ext cx="8226900" cy="705673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248" y="1978025"/>
            <a:ext cx="8226743" cy="409003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 flipV="1">
            <a:off x="0" y="6218685"/>
            <a:ext cx="9144476" cy="45719"/>
          </a:xfrm>
          <a:prstGeom prst="rect">
            <a:avLst/>
          </a:prstGeom>
          <a:solidFill>
            <a:srgbClr val="8F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312513"/>
            <a:ext cx="9143048" cy="546122"/>
          </a:xfrm>
          <a:prstGeom prst="rect">
            <a:avLst/>
          </a:prstGeom>
          <a:solidFill>
            <a:srgbClr val="8F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9" b="16557"/>
          <a:stretch>
            <a:fillRect/>
          </a:stretch>
        </p:blipFill>
        <p:spPr>
          <a:xfrm>
            <a:off x="6534339" y="6312513"/>
            <a:ext cx="2066865" cy="545487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6032183" y="6311878"/>
            <a:ext cx="3112113" cy="546122"/>
          </a:xfrm>
          <a:prstGeom prst="rect">
            <a:avLst/>
          </a:prstGeom>
          <a:gradFill flip="none" rotWithShape="1">
            <a:gsLst>
              <a:gs pos="22000">
                <a:srgbClr val="8F4280"/>
              </a:gs>
              <a:gs pos="42000">
                <a:srgbClr val="FFFFFF">
                  <a:alpha val="0"/>
                </a:srgbClr>
              </a:gs>
              <a:gs pos="77000">
                <a:srgbClr val="8F4280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flipV="1">
            <a:off x="0" y="238058"/>
            <a:ext cx="9144000" cy="652279"/>
          </a:xfrm>
          <a:prstGeom prst="rect">
            <a:avLst/>
          </a:prstGeom>
          <a:solidFill>
            <a:srgbClr val="8F4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54568" y="357188"/>
            <a:ext cx="186348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00" b="1" dirty="0">
                <a:solidFill>
                  <a:schemeClr val="bg1"/>
                </a:solidFill>
              </a:rPr>
              <a:t>演示文件标题</a:t>
            </a:r>
            <a:endParaRPr lang="zh-CN" altLang="en-US" sz="2100" b="1" dirty="0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 userDrawn="1"/>
        </p:nvSpPr>
        <p:spPr>
          <a:xfrm>
            <a:off x="7648253" y="96198"/>
            <a:ext cx="936000" cy="936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 descr="郭沫若体校徽"/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684770" y="132715"/>
            <a:ext cx="862965" cy="862965"/>
          </a:xfrm>
          <a:prstGeom prst="rect">
            <a:avLst/>
          </a:prstGeom>
        </p:spPr>
      </p:pic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10360" algn="l"/>
          <a:tab pos="1610360" algn="l"/>
          <a:tab pos="1610360" algn="l"/>
          <a:tab pos="1610360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5.png"/><Relationship Id="rId7" Type="http://schemas.openxmlformats.org/officeDocument/2006/relationships/image" Target="../media/image3.svg"/><Relationship Id="rId6" Type="http://schemas.openxmlformats.org/officeDocument/2006/relationships/image" Target="../media/image4.png"/><Relationship Id="rId5" Type="http://schemas.openxmlformats.org/officeDocument/2006/relationships/image" Target="../media/image2.svg"/><Relationship Id="rId4" Type="http://schemas.openxmlformats.org/officeDocument/2006/relationships/image" Target="../media/image3.png"/><Relationship Id="rId3" Type="http://schemas.openxmlformats.org/officeDocument/2006/relationships/tags" Target="../tags/tag39.xml"/><Relationship Id="rId2" Type="http://schemas.openxmlformats.org/officeDocument/2006/relationships/image" Target="../media/image1.jpeg"/><Relationship Id="rId11" Type="http://schemas.openxmlformats.org/officeDocument/2006/relationships/slideLayout" Target="../slideLayouts/slideLayout13.xml"/><Relationship Id="rId10" Type="http://schemas.openxmlformats.org/officeDocument/2006/relationships/tags" Target="../tags/tag40.xml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41.xml"/><Relationship Id="rId4" Type="http://schemas.openxmlformats.org/officeDocument/2006/relationships/image" Target="../media/image5.svg"/><Relationship Id="rId3" Type="http://schemas.openxmlformats.org/officeDocument/2006/relationships/image" Target="../media/image6.png"/><Relationship Id="rId2" Type="http://schemas.openxmlformats.org/officeDocument/2006/relationships/image" Target="../media/image2.sv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423" y="-358"/>
            <a:ext cx="3432863" cy="431906"/>
          </a:xfrm>
          <a:custGeom>
            <a:avLst/>
            <a:gdLst>
              <a:gd name="connsiteX0" fmla="*/ 0 w 7209"/>
              <a:gd name="connsiteY0" fmla="*/ 0 h 907"/>
              <a:gd name="connsiteX1" fmla="*/ 6176 w 7209"/>
              <a:gd name="connsiteY1" fmla="*/ 2 h 907"/>
              <a:gd name="connsiteX2" fmla="*/ 7209 w 7209"/>
              <a:gd name="connsiteY2" fmla="*/ 878 h 907"/>
              <a:gd name="connsiteX3" fmla="*/ 7200 w 7209"/>
              <a:gd name="connsiteY3" fmla="*/ 907 h 907"/>
              <a:gd name="connsiteX4" fmla="*/ 0 w 7209"/>
              <a:gd name="connsiteY4" fmla="*/ 907 h 907"/>
              <a:gd name="connsiteX5" fmla="*/ 0 w 7209"/>
              <a:gd name="connsiteY5" fmla="*/ 0 h 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9" h="907">
                <a:moveTo>
                  <a:pt x="0" y="0"/>
                </a:moveTo>
                <a:lnTo>
                  <a:pt x="6176" y="2"/>
                </a:lnTo>
                <a:lnTo>
                  <a:pt x="7209" y="878"/>
                </a:lnTo>
                <a:lnTo>
                  <a:pt x="7200" y="907"/>
                </a:lnTo>
                <a:lnTo>
                  <a:pt x="0" y="907"/>
                </a:lnTo>
                <a:lnTo>
                  <a:pt x="0" y="0"/>
                </a:lnTo>
                <a:close/>
              </a:path>
            </a:pathLst>
          </a:custGeom>
          <a:solidFill>
            <a:srgbClr val="8F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899100" y="3429760"/>
            <a:ext cx="7349400" cy="1104300"/>
          </a:xfrm>
        </p:spPr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flipV="1">
            <a:off x="0" y="6389785"/>
            <a:ext cx="9144476" cy="34289"/>
          </a:xfrm>
          <a:prstGeom prst="rect">
            <a:avLst/>
          </a:prstGeom>
          <a:solidFill>
            <a:srgbClr val="8F4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449679"/>
            <a:ext cx="9143048" cy="409592"/>
          </a:xfrm>
          <a:prstGeom prst="rect">
            <a:avLst/>
          </a:prstGeom>
          <a:solidFill>
            <a:srgbClr val="8F4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9" b="16557"/>
          <a:stretch>
            <a:fillRect/>
          </a:stretch>
        </p:blipFill>
        <p:spPr>
          <a:xfrm>
            <a:off x="6534339" y="6450155"/>
            <a:ext cx="2066865" cy="40911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6035040" y="6449679"/>
            <a:ext cx="3112113" cy="409592"/>
          </a:xfrm>
          <a:prstGeom prst="rect">
            <a:avLst/>
          </a:prstGeom>
          <a:gradFill flip="none" rotWithShape="1">
            <a:gsLst>
              <a:gs pos="22000">
                <a:srgbClr val="8F427F"/>
              </a:gs>
              <a:gs pos="42000">
                <a:srgbClr val="FFFFFF">
                  <a:alpha val="0"/>
                </a:srgbClr>
              </a:gs>
              <a:gs pos="77000">
                <a:srgbClr val="8F427F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V="1">
            <a:off x="5239" y="454501"/>
            <a:ext cx="9142095" cy="57150"/>
          </a:xfrm>
          <a:prstGeom prst="rect">
            <a:avLst/>
          </a:prstGeom>
          <a:solidFill>
            <a:srgbClr val="8F4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896779" y="2502535"/>
            <a:ext cx="7349490" cy="870585"/>
          </a:xfrm>
        </p:spPr>
        <p:txBody>
          <a:bodyPr>
            <a:normAutofit fontScale="90000"/>
          </a:bodyPr>
          <a:p>
            <a:r>
              <a:rPr lang="en-US" altLang="zh-CN"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</a:rPr>
              <a:t>PPT</a:t>
            </a:r>
            <a:r>
              <a:rPr lang="zh-CN" altLang="en-US"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</a:rPr>
              <a:t>封面标题</a:t>
            </a:r>
            <a:endParaRPr lang="zh-CN" altLang="en-US"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</a:endParaRPr>
          </a:p>
        </p:txBody>
      </p:sp>
      <p:pic>
        <p:nvPicPr>
          <p:cNvPr id="10" name="图片 9" descr="郭沫若体校徽v7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0984" y="65881"/>
            <a:ext cx="1959293" cy="311468"/>
          </a:xfrm>
          <a:prstGeom prst="rect">
            <a:avLst/>
          </a:prstGeom>
          <a:effectLst/>
        </p:spPr>
      </p:pic>
      <p:pic>
        <p:nvPicPr>
          <p:cNvPr id="14" name="图片 13" descr="郭沫若体校徽v7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r="82898"/>
          <a:stretch>
            <a:fillRect/>
          </a:stretch>
        </p:blipFill>
        <p:spPr>
          <a:xfrm>
            <a:off x="2870835" y="1546940"/>
            <a:ext cx="3402330" cy="3164681"/>
          </a:xfrm>
          <a:prstGeom prst="rect">
            <a:avLst/>
          </a:prstGeom>
        </p:spPr>
      </p:pic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7461" t="34935" r="8835" b="57407"/>
          <a:stretch>
            <a:fillRect/>
          </a:stretch>
        </p:blipFill>
        <p:spPr>
          <a:xfrm>
            <a:off x="6035040" y="45879"/>
            <a:ext cx="2982754" cy="385763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郭沫若体校徽v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72403" y="5644039"/>
            <a:ext cx="1959293" cy="311468"/>
          </a:xfrm>
          <a:prstGeom prst="rect">
            <a:avLst/>
          </a:prstGeom>
          <a:effectLst/>
        </p:spPr>
      </p:pic>
      <p:pic>
        <p:nvPicPr>
          <p:cNvPr id="5" name="图片 4" descr="郭沫若体校徽v7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82898"/>
          <a:stretch>
            <a:fillRect/>
          </a:stretch>
        </p:blipFill>
        <p:spPr>
          <a:xfrm>
            <a:off x="2870835" y="1846660"/>
            <a:ext cx="3402330" cy="3164681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1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3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4328"/>
  <p:tag name="KSO_WM_SLIDE_ID" val="custom20204328_1"/>
  <p:tag name="KSO_WM_TEMPLATE_MASTER_THUMB_INDEX" val="12"/>
  <p:tag name="KSO_WM_TEMPLATE_THUMBS_INDEX" val="1、4、7、9、12、16、17、21、24、25、26、27、28、31、35、38、4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宽屏</PresentationFormat>
  <Paragraphs>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Wingdings</vt:lpstr>
      <vt:lpstr>方正大黑简体</vt:lpstr>
      <vt:lpstr>Arial Unicode MS</vt:lpstr>
      <vt:lpstr>Calibri</vt:lpstr>
      <vt:lpstr>Office 主题​​</vt:lpstr>
      <vt:lpstr>1_Office 主题​​</vt:lpstr>
      <vt:lpstr>PPT封面标题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liaokun</dc:creator>
  <cp:lastModifiedBy>云南麦田</cp:lastModifiedBy>
  <cp:revision>187</cp:revision>
  <dcterms:created xsi:type="dcterms:W3CDTF">2019-06-19T02:08:00Z</dcterms:created>
  <dcterms:modified xsi:type="dcterms:W3CDTF">2021-04-25T05:30:26Z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2052-11.1.0.10359</vt:lpwstr>
  </property>
  <property fmtid="{D5CDD505-2E9C-101B-9397-08002B2CF9AE}" pid="3" name="ICV">
    <vt:lpwstr>FE2133A0CFF84EAA9356E557DCB0710C</vt:lpwstr>
  </property>
  <property fmtid="{D5CDD505-2E9C-101B-9397-08002B2CF9AE}" pid="4" name="KSOSaveFontToCloudKey">
    <vt:lpwstr>320990052_embed</vt:lpwstr>
  </property>
</Properties>
</file>