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media/image1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media/image5.svg" ContentType="image/svg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1" r:id="rId3"/>
  </p:sldMasterIdLst>
  <p:sldIdLst>
    <p:sldId id="416" r:id="rId4"/>
    <p:sldId id="414" r:id="rId5"/>
  </p:sldIdLst>
  <p:sldSz cx="12192000" cy="6858000"/>
  <p:notesSz cx="6858000" cy="9144000"/>
  <p:embeddedFontLst>
    <p:embeddedFont>
      <p:font typeface="微软雅黑" panose="020B0503020204020204" pitchFamily="34" charset="-122"/>
      <p:regular r:id="rId9"/>
    </p:embeddedFont>
    <p:embeddedFont>
      <p:font typeface="方正大黑简体" panose="02000000000000000000" charset="-122"/>
      <p:regular r:id="rId1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F427F"/>
    <a:srgbClr val="8F4280"/>
    <a:srgbClr val="8F4281"/>
    <a:srgbClr val="7B2F85"/>
    <a:srgbClr val="A6417A"/>
    <a:srgbClr val="C3A58A"/>
    <a:srgbClr val="BA8885"/>
    <a:srgbClr val="C6A88C"/>
    <a:srgbClr val="FFFFFF"/>
    <a:srgbClr val="DCDC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1397" y="528"/>
      </p:cViewPr>
      <p:guideLst>
        <p:guide orient="horz" pos="2203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font" Target="fonts/font1.fntdata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0" Type="http://schemas.openxmlformats.org/officeDocument/2006/relationships/font" Target="fonts/font2.fntdata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tags" Target="../tags/tag21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tags" Target="../tags/tag15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1501234"/>
            <a:ext cx="9799200" cy="2570664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4109407"/>
            <a:ext cx="9799200" cy="1472552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835" indent="0" algn="ctr">
              <a:buNone/>
              <a:defRPr sz="1600"/>
            </a:lvl7pPr>
            <a:lvl8pPr marL="3201035" indent="0" algn="ctr">
              <a:buNone/>
              <a:defRPr sz="1600"/>
            </a:lvl8pPr>
            <a:lvl9pPr marL="3658235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2"/>
            </p:custDataLst>
          </p:nvPr>
        </p:nvSpPr>
        <p:spPr>
          <a:xfrm>
            <a:off x="608330" y="1177925"/>
            <a:ext cx="10972800" cy="468376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198800" y="2484256"/>
            <a:ext cx="9799200" cy="1018905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3"/>
            </p:custDataLst>
          </p:nvPr>
        </p:nvSpPr>
        <p:spPr>
          <a:xfrm>
            <a:off x="1198800" y="3560767"/>
            <a:ext cx="9799200" cy="471648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1103762"/>
            <a:ext cx="10969200" cy="705673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330" y="1749425"/>
            <a:ext cx="10968990" cy="42418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472757" y="299177"/>
            <a:ext cx="24846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chemeClr val="bg1"/>
                </a:solidFill>
              </a:rPr>
              <a:t>演示文件标题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797"/>
            <a:ext cx="7768800" cy="766879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675"/>
            <a:ext cx="7768800" cy="867689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8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10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8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0780" y="1073282"/>
            <a:ext cx="10969200" cy="705673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93090" y="1912620"/>
            <a:ext cx="5176520" cy="4070985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03975" y="1912620"/>
            <a:ext cx="5176520" cy="4070985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1096142"/>
            <a:ext cx="10969200" cy="705673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917028"/>
            <a:ext cx="5342400" cy="38164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835" indent="0">
              <a:buNone/>
              <a:defRPr sz="1600" b="1"/>
            </a:lvl7pPr>
            <a:lvl8pPr marL="3201035" indent="0">
              <a:buNone/>
              <a:defRPr sz="1600" b="1"/>
            </a:lvl8pPr>
            <a:lvl9pPr marL="3658235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330" y="2341880"/>
            <a:ext cx="5342255" cy="371094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1" y="1909555"/>
            <a:ext cx="5342400" cy="38164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835" indent="0">
              <a:buNone/>
              <a:defRPr sz="1600" b="1"/>
            </a:lvl7pPr>
            <a:lvl8pPr marL="3201035" indent="0">
              <a:buNone/>
              <a:defRPr sz="1600" b="1"/>
            </a:lvl8pPr>
            <a:lvl9pPr marL="3658235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00" y="2341880"/>
            <a:ext cx="5342255" cy="371094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1134242"/>
            <a:ext cx="10969200" cy="705673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997320"/>
            <a:ext cx="5233077" cy="460847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997320"/>
            <a:ext cx="5227200" cy="460847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8400" y="1050422"/>
            <a:ext cx="10969200" cy="705673"/>
          </a:xfrm>
        </p:spPr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930" y="1249680"/>
            <a:ext cx="1043940" cy="451231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1249680"/>
            <a:ext cx="9169400" cy="451231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26.xml"/><Relationship Id="rId17" Type="http://schemas.openxmlformats.org/officeDocument/2006/relationships/image" Target="../media/image1.svg"/><Relationship Id="rId16" Type="http://schemas.openxmlformats.org/officeDocument/2006/relationships/image" Target="../media/image2.png"/><Relationship Id="rId15" Type="http://schemas.openxmlformats.org/officeDocument/2006/relationships/image" Target="../media/image1.jpeg"/><Relationship Id="rId14" Type="http://schemas.openxmlformats.org/officeDocument/2006/relationships/tags" Target="../tags/tag25.xml"/><Relationship Id="rId13" Type="http://schemas.openxmlformats.org/officeDocument/2006/relationships/tags" Target="../tags/tag24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7" Type="http://schemas.openxmlformats.org/officeDocument/2006/relationships/tags" Target="../tags/tag37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1164722"/>
            <a:ext cx="10969200" cy="705673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330" y="1978025"/>
            <a:ext cx="10968990" cy="409003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矩形 6"/>
          <p:cNvSpPr/>
          <p:nvPr userDrawn="1"/>
        </p:nvSpPr>
        <p:spPr>
          <a:xfrm flipV="1">
            <a:off x="0" y="6218685"/>
            <a:ext cx="12192635" cy="45719"/>
          </a:xfrm>
          <a:prstGeom prst="rect">
            <a:avLst/>
          </a:prstGeom>
          <a:solidFill>
            <a:srgbClr val="8F42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sp>
        <p:nvSpPr>
          <p:cNvPr id="8" name="矩形 7"/>
          <p:cNvSpPr/>
          <p:nvPr userDrawn="1"/>
        </p:nvSpPr>
        <p:spPr>
          <a:xfrm>
            <a:off x="0" y="6312513"/>
            <a:ext cx="12190730" cy="546122"/>
          </a:xfrm>
          <a:prstGeom prst="rect">
            <a:avLst/>
          </a:prstGeom>
          <a:solidFill>
            <a:srgbClr val="8F42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859" b="16557"/>
          <a:stretch>
            <a:fillRect/>
          </a:stretch>
        </p:blipFill>
        <p:spPr>
          <a:xfrm>
            <a:off x="8712452" y="6312513"/>
            <a:ext cx="2755820" cy="545487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8042910" y="6311878"/>
            <a:ext cx="4149484" cy="546122"/>
          </a:xfrm>
          <a:prstGeom prst="rect">
            <a:avLst/>
          </a:prstGeom>
          <a:gradFill flip="none" rotWithShape="1">
            <a:gsLst>
              <a:gs pos="22000">
                <a:srgbClr val="8F4280"/>
              </a:gs>
              <a:gs pos="42000">
                <a:srgbClr val="FFFFFF">
                  <a:alpha val="0"/>
                </a:srgbClr>
              </a:gs>
              <a:gs pos="77000">
                <a:srgbClr val="8F4280"/>
              </a:gs>
            </a:gsLst>
            <a:lin ang="12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sp>
        <p:nvSpPr>
          <p:cNvPr id="15" name="矩形 14"/>
          <p:cNvSpPr/>
          <p:nvPr userDrawn="1"/>
        </p:nvSpPr>
        <p:spPr>
          <a:xfrm flipV="1">
            <a:off x="0" y="279333"/>
            <a:ext cx="12192000" cy="652279"/>
          </a:xfrm>
          <a:prstGeom prst="rect">
            <a:avLst/>
          </a:prstGeom>
          <a:solidFill>
            <a:srgbClr val="8F42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 dirty="0"/>
          </a:p>
        </p:txBody>
      </p:sp>
      <p:sp>
        <p:nvSpPr>
          <p:cNvPr id="16" name="文本框 15"/>
          <p:cNvSpPr txBox="1"/>
          <p:nvPr userDrawn="1"/>
        </p:nvSpPr>
        <p:spPr>
          <a:xfrm>
            <a:off x="472757" y="299177"/>
            <a:ext cx="24846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chemeClr val="bg1"/>
                </a:solidFill>
              </a:rPr>
              <a:t>演示文件标题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6" name="椭圆 5"/>
          <p:cNvSpPr/>
          <p:nvPr userDrawn="1"/>
        </p:nvSpPr>
        <p:spPr>
          <a:xfrm>
            <a:off x="10677837" y="137472"/>
            <a:ext cx="936000" cy="9360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 descr="郭沫若体校徽"/>
          <p:cNvPicPr>
            <a:picLocks noChangeAspect="1"/>
          </p:cNvPicPr>
          <p:nvPr userDrawn="1"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714355" y="173990"/>
            <a:ext cx="862965" cy="862965"/>
          </a:xfrm>
          <a:prstGeom prst="rect">
            <a:avLst/>
          </a:prstGeom>
        </p:spPr>
      </p:pic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10360" algn="l"/>
          <a:tab pos="1610360" algn="l"/>
          <a:tab pos="1610360" algn="l"/>
          <a:tab pos="1610360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52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4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6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8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svg"/><Relationship Id="rId8" Type="http://schemas.openxmlformats.org/officeDocument/2006/relationships/image" Target="../media/image5.png"/><Relationship Id="rId7" Type="http://schemas.openxmlformats.org/officeDocument/2006/relationships/image" Target="../media/image3.svg"/><Relationship Id="rId6" Type="http://schemas.openxmlformats.org/officeDocument/2006/relationships/image" Target="../media/image4.png"/><Relationship Id="rId5" Type="http://schemas.openxmlformats.org/officeDocument/2006/relationships/image" Target="../media/image2.svg"/><Relationship Id="rId4" Type="http://schemas.openxmlformats.org/officeDocument/2006/relationships/image" Target="../media/image3.png"/><Relationship Id="rId3" Type="http://schemas.openxmlformats.org/officeDocument/2006/relationships/tags" Target="../tags/tag39.xml"/><Relationship Id="rId2" Type="http://schemas.openxmlformats.org/officeDocument/2006/relationships/image" Target="../media/image1.jpeg"/><Relationship Id="rId11" Type="http://schemas.openxmlformats.org/officeDocument/2006/relationships/slideLayout" Target="../slideLayouts/slideLayout13.xml"/><Relationship Id="rId10" Type="http://schemas.openxmlformats.org/officeDocument/2006/relationships/tags" Target="../tags/tag40.xml"/><Relationship Id="rId1" Type="http://schemas.openxmlformats.org/officeDocument/2006/relationships/tags" Target="../tags/tag38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tags" Target="../tags/tag41.xml"/><Relationship Id="rId4" Type="http://schemas.openxmlformats.org/officeDocument/2006/relationships/image" Target="../media/image5.svg"/><Relationship Id="rId3" Type="http://schemas.openxmlformats.org/officeDocument/2006/relationships/image" Target="../media/image6.png"/><Relationship Id="rId2" Type="http://schemas.openxmlformats.org/officeDocument/2006/relationships/image" Target="../media/image2.sv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564" y="1216"/>
            <a:ext cx="4577150" cy="575874"/>
          </a:xfrm>
          <a:custGeom>
            <a:avLst/>
            <a:gdLst>
              <a:gd name="connsiteX0" fmla="*/ 0 w 7209"/>
              <a:gd name="connsiteY0" fmla="*/ 0 h 907"/>
              <a:gd name="connsiteX1" fmla="*/ 6176 w 7209"/>
              <a:gd name="connsiteY1" fmla="*/ 2 h 907"/>
              <a:gd name="connsiteX2" fmla="*/ 7209 w 7209"/>
              <a:gd name="connsiteY2" fmla="*/ 878 h 907"/>
              <a:gd name="connsiteX3" fmla="*/ 7200 w 7209"/>
              <a:gd name="connsiteY3" fmla="*/ 907 h 907"/>
              <a:gd name="connsiteX4" fmla="*/ 0 w 7209"/>
              <a:gd name="connsiteY4" fmla="*/ 907 h 907"/>
              <a:gd name="connsiteX5" fmla="*/ 0 w 7209"/>
              <a:gd name="connsiteY5" fmla="*/ 0 h 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09" h="907">
                <a:moveTo>
                  <a:pt x="0" y="0"/>
                </a:moveTo>
                <a:lnTo>
                  <a:pt x="6176" y="2"/>
                </a:lnTo>
                <a:lnTo>
                  <a:pt x="7209" y="878"/>
                </a:lnTo>
                <a:lnTo>
                  <a:pt x="7200" y="907"/>
                </a:lnTo>
                <a:lnTo>
                  <a:pt x="0" y="907"/>
                </a:lnTo>
                <a:lnTo>
                  <a:pt x="0" y="0"/>
                </a:lnTo>
                <a:close/>
              </a:path>
            </a:pathLst>
          </a:custGeom>
          <a:solidFill>
            <a:srgbClr val="8F42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1"/>
            </p:custDataLst>
          </p:nvPr>
        </p:nvSpPr>
        <p:spPr>
          <a:xfrm>
            <a:off x="1198800" y="3705180"/>
            <a:ext cx="9799200" cy="1472400"/>
          </a:xfrm>
        </p:spPr>
        <p:txBody>
          <a:bodyPr/>
          <a:p>
            <a:r>
              <a:rPr lang="zh-CN" altLang="en-US"/>
              <a:t>单击输入您的封面副标题</a:t>
            </a:r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 flipV="1">
            <a:off x="0" y="6232020"/>
            <a:ext cx="12192635" cy="45719"/>
          </a:xfrm>
          <a:prstGeom prst="rect">
            <a:avLst/>
          </a:prstGeom>
          <a:solidFill>
            <a:srgbClr val="8F42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sp>
        <p:nvSpPr>
          <p:cNvPr id="8" name="矩形 7"/>
          <p:cNvSpPr/>
          <p:nvPr userDrawn="1"/>
        </p:nvSpPr>
        <p:spPr>
          <a:xfrm>
            <a:off x="0" y="6311878"/>
            <a:ext cx="12190730" cy="546122"/>
          </a:xfrm>
          <a:prstGeom prst="rect">
            <a:avLst/>
          </a:prstGeom>
          <a:solidFill>
            <a:srgbClr val="8F42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859" b="16557"/>
          <a:stretch>
            <a:fillRect/>
          </a:stretch>
        </p:blipFill>
        <p:spPr>
          <a:xfrm>
            <a:off x="8712452" y="6312513"/>
            <a:ext cx="2755820" cy="545487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8046720" y="6311878"/>
            <a:ext cx="4149484" cy="546122"/>
          </a:xfrm>
          <a:prstGeom prst="rect">
            <a:avLst/>
          </a:prstGeom>
          <a:gradFill flip="none" rotWithShape="1">
            <a:gsLst>
              <a:gs pos="22000">
                <a:srgbClr val="8F427F"/>
              </a:gs>
              <a:gs pos="42000">
                <a:srgbClr val="FFFFFF">
                  <a:alpha val="0"/>
                </a:srgbClr>
              </a:gs>
              <a:gs pos="77000">
                <a:srgbClr val="8F427F"/>
              </a:gs>
            </a:gsLst>
            <a:lin ang="12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sp>
        <p:nvSpPr>
          <p:cNvPr id="6" name="矩形 5"/>
          <p:cNvSpPr/>
          <p:nvPr/>
        </p:nvSpPr>
        <p:spPr>
          <a:xfrm flipV="1">
            <a:off x="6985" y="607695"/>
            <a:ext cx="12189460" cy="76200"/>
          </a:xfrm>
          <a:prstGeom prst="rect">
            <a:avLst/>
          </a:prstGeom>
          <a:solidFill>
            <a:srgbClr val="8F42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1195705" y="2468880"/>
            <a:ext cx="9799320" cy="1160780"/>
          </a:xfrm>
        </p:spPr>
        <p:txBody>
          <a:bodyPr/>
          <a:p>
            <a:r>
              <a:rPr lang="en-US" altLang="zh-CN"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</a:rPr>
              <a:t>PPT</a:t>
            </a:r>
            <a:r>
              <a:rPr lang="zh-CN" altLang="en-US">
                <a:latin typeface="方正大黑简体" panose="02000000000000000000" charset="-122"/>
                <a:ea typeface="方正大黑简体" panose="02000000000000000000" charset="-122"/>
                <a:cs typeface="方正大黑简体" panose="02000000000000000000" charset="-122"/>
              </a:rPr>
              <a:t>封面标题</a:t>
            </a:r>
            <a:endParaRPr lang="zh-CN" altLang="en-US">
              <a:latin typeface="方正大黑简体" panose="02000000000000000000" charset="-122"/>
              <a:ea typeface="方正大黑简体" panose="02000000000000000000" charset="-122"/>
              <a:cs typeface="方正大黑简体" panose="02000000000000000000" charset="-122"/>
            </a:endParaRPr>
          </a:p>
        </p:txBody>
      </p:sp>
      <p:pic>
        <p:nvPicPr>
          <p:cNvPr id="10" name="图片 9" descr="郭沫若体校徽v7"/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34645" y="89535"/>
            <a:ext cx="2612390" cy="415290"/>
          </a:xfrm>
          <a:prstGeom prst="rect">
            <a:avLst/>
          </a:prstGeom>
          <a:effectLst/>
        </p:spPr>
      </p:pic>
      <p:pic>
        <p:nvPicPr>
          <p:cNvPr id="14" name="图片 13" descr="郭沫若体校徽v7"/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r="82898"/>
          <a:stretch>
            <a:fillRect/>
          </a:stretch>
        </p:blipFill>
        <p:spPr>
          <a:xfrm>
            <a:off x="3827780" y="1194753"/>
            <a:ext cx="4536440" cy="4219575"/>
          </a:xfrm>
          <a:prstGeom prst="rect">
            <a:avLst/>
          </a:prstGeom>
        </p:spPr>
      </p:pic>
      <p:pic>
        <p:nvPicPr>
          <p:cNvPr id="4" name="图片 3" descr="未标题-1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7461" t="34935" r="8835" b="57407"/>
          <a:stretch>
            <a:fillRect/>
          </a:stretch>
        </p:blipFill>
        <p:spPr>
          <a:xfrm>
            <a:off x="8046720" y="62865"/>
            <a:ext cx="3977005" cy="514350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郭沫若体校徽v7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29870" y="6382385"/>
            <a:ext cx="2612390" cy="415290"/>
          </a:xfrm>
          <a:prstGeom prst="rect">
            <a:avLst/>
          </a:prstGeom>
          <a:effectLst/>
        </p:spPr>
      </p:pic>
      <p:pic>
        <p:nvPicPr>
          <p:cNvPr id="5" name="图片 4" descr="郭沫若体校徽v7"/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r="82898"/>
          <a:stretch>
            <a:fillRect/>
          </a:stretch>
        </p:blipFill>
        <p:spPr>
          <a:xfrm>
            <a:off x="3827780" y="1319213"/>
            <a:ext cx="4536440" cy="421957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6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8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41.xml><?xml version="1.0" encoding="utf-8"?>
<p:tagLst xmlns:p="http://schemas.openxmlformats.org/presentationml/2006/main">
  <p:tag name="KSO_WM_BEAUTIFY_FLAG" val="#wm#"/>
  <p:tag name="KSO_WM_TEMPLATE_SUBCATEGORY" val="0"/>
  <p:tag name="KSO_WM_SLIDE_ITEM_CNT" val="0"/>
  <p:tag name="KSO_WM_SLIDE_INDEX" val="1"/>
  <p:tag name="KSO_WM_TAG_VERSION" val="1.0"/>
  <p:tag name="KSO_WM_SLIDE_LAYOUT" val="a_b"/>
  <p:tag name="KSO_WM_SLIDE_LAYOUT_CNT" val="1_3"/>
  <p:tag name="KSO_WM_SLIDE_TYPE" val="title"/>
  <p:tag name="KSO_WM_SLIDE_SUBTYPE" val="pureTxt"/>
  <p:tag name="KSO_WM_TEMPLATE_MASTER_TYPE" val="1"/>
  <p:tag name="KSO_WM_TEMPLATE_COLOR_TYPE" val="1"/>
  <p:tag name="KSO_WM_TEMPLATE_CATEGORY" val="custom"/>
  <p:tag name="KSO_WM_TEMPLATE_INDEX" val="20204328"/>
  <p:tag name="KSO_WM_SLIDE_ID" val="custom20204328_1"/>
  <p:tag name="KSO_WM_TEMPLATE_MASTER_THUMB_INDEX" val="12"/>
  <p:tag name="KSO_WM_TEMPLATE_THUMBS_INDEX" val="1、4、7、9、12、16、17、21、24、25、26、27、28、31、35、38、4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</Words>
  <Application>WPS 演示</Application>
  <PresentationFormat>宽屏</PresentationFormat>
  <Paragraphs>4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Wingdings</vt:lpstr>
      <vt:lpstr>方正大黑简体</vt:lpstr>
      <vt:lpstr>Arial Unicode MS</vt:lpstr>
      <vt:lpstr>Calibri</vt:lpstr>
      <vt:lpstr>Office 主题​​</vt:lpstr>
      <vt:lpstr>1_Office 主题​​</vt:lpstr>
      <vt:lpstr>PPT封面标题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liaokun</dc:creator>
  <cp:lastModifiedBy>云南麦田</cp:lastModifiedBy>
  <cp:revision>187</cp:revision>
  <dcterms:created xsi:type="dcterms:W3CDTF">2019-06-19T02:08:00Z</dcterms:created>
  <dcterms:modified xsi:type="dcterms:W3CDTF">2021-04-25T05:30:47Z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2052-11.1.0.10359</vt:lpwstr>
  </property>
  <property fmtid="{D5CDD505-2E9C-101B-9397-08002B2CF9AE}" pid="3" name="ICV">
    <vt:lpwstr>FE2133A0CFF84EAA9356E557DCB0710C</vt:lpwstr>
  </property>
  <property fmtid="{D5CDD505-2E9C-101B-9397-08002B2CF9AE}" pid="4" name="KSOSaveFontToCloudKey">
    <vt:lpwstr>320990052_embed</vt:lpwstr>
  </property>
</Properties>
</file>